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304" r:id="rId19"/>
    <p:sldId id="268" r:id="rId20"/>
    <p:sldId id="296" r:id="rId21"/>
    <p:sldId id="285" r:id="rId22"/>
    <p:sldId id="29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0020-14C1-5F08-1853-436C689E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DB80A-1CF3-C9F1-83C1-C1FE038A2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0D9F8D-9045-CF57-12D9-27D59B62D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307D-F670-B967-AA52-F0585C698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37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ELICITATION </a:t>
            </a:r>
            <a:br>
              <a:rPr lang="en-US" dirty="0"/>
            </a:br>
            <a:r>
              <a:rPr lang="en-US" dirty="0"/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3B00-FC5D-EEED-62C4-E96C756B5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1382E0A-CF93-1344-BB2F-799058742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A89C93D0-4733-D368-CCB7-6F243555AA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ADDCEE9-40D7-A3F6-D93B-7A800F4A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56</TotalTime>
  <Words>678</Words>
  <Application>Microsoft Office PowerPoint</Application>
  <PresentationFormat>Widescreen</PresentationFormat>
  <Paragraphs>182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21</cp:revision>
  <dcterms:created xsi:type="dcterms:W3CDTF">2025-04-29T03:36:39Z</dcterms:created>
  <dcterms:modified xsi:type="dcterms:W3CDTF">2025-04-29T04:32:47Z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